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0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2AF0-67A5-7143-903C-CFF8D943B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A252D-2350-0D42-AB19-8E0E1703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9A17-27F4-8F43-8AB3-0AD19441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6C70-C9ED-AF44-8772-457F5922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CD6C3-A07E-BD41-8BF3-DEBA3BB5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0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741A-78DD-DC42-A6D0-32406825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78D57-D05A-174F-98EA-779E3F91F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02B38-1E3F-C641-840E-E81F543E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2831B-7A0D-6F46-87A1-2AC50A49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A9D8-BB0A-CA4E-A4F5-8FAF867D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2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A22B1-4F51-FF4F-BCAD-A511BF2D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A4C2F-F85B-C140-913A-5FD28167B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F0E25-43BB-C345-9993-689451A2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7DA6-A4C0-D341-AD2B-85784496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9401-B345-7C44-A681-B54B0625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8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5EEA-2067-074E-836A-33ECEB9C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62C0-1089-5B4D-ACC4-79EFD81B0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C224-4BB3-854F-81F5-7AD24536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E4679-3B5A-B047-983B-FD6F3486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6D90-C515-394C-ACB8-831CD18A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7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40CD-A968-5B41-8521-E28AAFE3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BE0F0-5696-D240-93BF-377A56AD2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E04F5-5D9F-0842-AB0C-E4A99A4C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E203A-2E8F-184D-946B-1CAD4938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67E78-EBC7-6A4F-9782-44035C1B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0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BFBF-2EA9-F746-9F04-74F2A3BE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B8C6-6329-6F4E-83C2-1AAF873C9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C72CC-EFC3-AD4D-A74D-472CF205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3791-BD8B-D34F-AACA-1BD506E1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D4C96-70CE-C642-9F57-256FC94F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5FF6-4E1A-7E4F-ACFD-F8C143D8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5FE2-D145-BB4D-87BB-AA77D5EF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ADD87-8913-4A46-878B-BA475BAC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5EC58-CB5C-BC49-9CC0-6EECA4595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C4229-C7A0-DE4A-8E17-1B546931C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DF361-BE05-5546-A438-E1BFF98A9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97D11-FF16-1D4F-9FCC-C614AC49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4705D-45D1-5C4D-8357-C63E3681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7EC43-71B1-A14A-B232-771E41DD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9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6EAC-2285-EF49-BC28-763C6552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F2733-ADDA-7A45-B72D-F8F50BC8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D8825-1025-C647-8056-D8A65923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0987E-87FE-F844-866F-77C27E46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F4790-D108-264A-99F3-19B59500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B0876-D0F8-E448-9C6C-AC2CBD45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3B1D-AFB2-094A-AC3A-8DB66C3A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7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0A35-EA20-2E4B-9BF0-65830D3A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2922-8342-9C46-ACAF-FF412BCF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A3C81-4853-BC47-AA9F-3E0085586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54F4E-765E-1741-A076-AFC55E8E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ADE4-99C7-754F-8DD8-01D9CAC8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C5032-F3FE-7B49-84D5-15E781B6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1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6A8C-3B03-4947-BB52-4BC97662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DE1B2-EF4E-554B-A59B-2817DEB1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5A007-A69A-9D48-A589-16B259E8E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643B9-223E-3E4E-840B-95FB0283F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88191-74D8-DE4D-86F9-04FA1C24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601D8-22F1-5543-B6A1-73B032FE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D18D0-8B7A-5A4C-BE2D-444C1589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C3A08-FFF0-C242-AD2F-7122BFB8D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F051-97B7-4745-92D9-6E5B229C8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EE83-2E49-C445-AC45-1EF1051C5C7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C98CB-E4D5-2D4C-99F9-2A0DC63AF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54EFB-31FC-3045-AC44-79459A907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EE9F-4E7E-F745-AAAB-D903A4884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mazonVPC/latest/UserGuide/flow-log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howtogeek.com/177621/the-beginners-guide-to-iptables-the-linux-firewall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dedicated-instanc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regions-availability-zone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0612-5908-534B-9C4F-40CB1CEF0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Exam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0593E-8A67-9F4C-AEFC-5B50D9737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3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04CE4F-21A9-6A4F-894B-7DE6028F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8" y="0"/>
            <a:ext cx="477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9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ECC97-20FB-6E47-8952-073808D0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497"/>
            <a:ext cx="549848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DA7E83-1A7A-EC44-BBE3-87898EA9E860}"/>
              </a:ext>
            </a:extLst>
          </p:cNvPr>
          <p:cNvSpPr/>
          <p:nvPr/>
        </p:nvSpPr>
        <p:spPr>
          <a:xfrm>
            <a:off x="5828270" y="2142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http://docs.aws.amazon.com/AmazonVPC/latest/UserGuide/flow-logs.html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1CA10-1B79-DA4D-A9E8-CBBBE97BB8A3}"/>
              </a:ext>
            </a:extLst>
          </p:cNvPr>
          <p:cNvSpPr/>
          <p:nvPr/>
        </p:nvSpPr>
        <p:spPr>
          <a:xfrm>
            <a:off x="5593492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http://www.howtogeek.com/177621/the-beginners-guide-to-iptables-the-linux-firewall/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3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456A1-6F2D-E14E-94EA-363DC8AF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74" y="0"/>
            <a:ext cx="6109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E4E85-733B-E94B-9B24-10D28892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94" y="279400"/>
            <a:ext cx="6946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41873-5EF3-E64A-A352-DB848383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97" y="0"/>
            <a:ext cx="4681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2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DBD49-FE2F-2942-A1A6-7BFB31AE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6" y="0"/>
            <a:ext cx="410872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CC6559-3A95-1F43-981B-E913C8ED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98" y="1508897"/>
            <a:ext cx="711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3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FE185-E713-234C-B189-B982BEF9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138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660AD0-9E94-1F42-82F6-33E9353B4AC1}"/>
              </a:ext>
            </a:extLst>
          </p:cNvPr>
          <p:cNvSpPr/>
          <p:nvPr/>
        </p:nvSpPr>
        <p:spPr>
          <a:xfrm>
            <a:off x="4567881" y="953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amazondynamodb</a:t>
            </a:r>
            <a:r>
              <a:rPr lang="en-US" dirty="0"/>
              <a:t>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GuidelinesForTables.html#GuidelinesForTables.Partitions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35DB6-B3E6-0945-BE6C-FFF786548DC9}"/>
              </a:ext>
            </a:extLst>
          </p:cNvPr>
          <p:cNvSpPr/>
          <p:nvPr/>
        </p:nvSpPr>
        <p:spPr>
          <a:xfrm>
            <a:off x="4567881" y="23026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amazondynamodb</a:t>
            </a:r>
            <a:r>
              <a:rPr lang="en-US" dirty="0"/>
              <a:t>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HowItWorks.Partitions.html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C529D1-8228-294D-A61E-629EDA105110}"/>
              </a:ext>
            </a:extLst>
          </p:cNvPr>
          <p:cNvSpPr/>
          <p:nvPr/>
        </p:nvSpPr>
        <p:spPr>
          <a:xfrm>
            <a:off x="4567881" y="3585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</a:t>
            </a:r>
            <a:r>
              <a:rPr lang="en-US" dirty="0" err="1"/>
              <a:t>aws</a:t>
            </a:r>
            <a:r>
              <a:rPr lang="en-US" dirty="0"/>
              <a:t>/optimizing-provisioned-throughput-in-amazon-</a:t>
            </a:r>
            <a:r>
              <a:rPr lang="en-US" dirty="0" err="1"/>
              <a:t>dynamodb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5570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7CE1F-4C7C-964D-B1B2-D0E7171D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20" y="0"/>
            <a:ext cx="586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8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203D6-F0C7-AF4F-A481-CE4F97BB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73" y="0"/>
            <a:ext cx="468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1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B142A-5416-4149-8469-CB64FFDB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36550"/>
            <a:ext cx="6985000" cy="6184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DDAA23-4ED7-1F4A-BA23-27E89E19C69E}"/>
              </a:ext>
            </a:extLst>
          </p:cNvPr>
          <p:cNvSpPr/>
          <p:nvPr/>
        </p:nvSpPr>
        <p:spPr>
          <a:xfrm>
            <a:off x="3117574" y="57794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https://docs.aws.amazon.com/AWSEC2/latest/UserGuide/dedicated-instance.html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4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02361-547A-5848-B4D6-0C9218A8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44" y="0"/>
            <a:ext cx="4549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7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161AD-6651-B44A-ABCD-5C2E26BD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5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D7AD9-764B-0E44-91A8-40FF9C46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55" y="0"/>
            <a:ext cx="4594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762B8-CC04-E34F-BCD9-B4109108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0"/>
            <a:ext cx="613011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82664F-AA21-9A44-AE7B-661BBD86A6FE}"/>
              </a:ext>
            </a:extLst>
          </p:cNvPr>
          <p:cNvSpPr/>
          <p:nvPr/>
        </p:nvSpPr>
        <p:spPr>
          <a:xfrm>
            <a:off x="6507891" y="1857804"/>
            <a:ext cx="5428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https://d0.awsstatic.com/whitepapers/</a:t>
            </a:r>
            <a:r>
              <a:rPr lang="en-US" dirty="0" err="1"/>
              <a:t>AWS_Cloud_Best_Practices.pdf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26E421-0DB5-D74E-9AA6-ADEF8332AFAB}"/>
              </a:ext>
            </a:extLst>
          </p:cNvPr>
          <p:cNvSpPr/>
          <p:nvPr/>
        </p:nvSpPr>
        <p:spPr>
          <a:xfrm>
            <a:off x="6322541" y="3105834"/>
            <a:ext cx="5268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https://d0.awsstatic.com/whitepapers/managing-your-</a:t>
            </a:r>
            <a:r>
              <a:rPr lang="en-US" dirty="0" err="1"/>
              <a:t>aws</a:t>
            </a:r>
            <a:r>
              <a:rPr lang="en-US" dirty="0"/>
              <a:t>-infrastructure-at-</a:t>
            </a:r>
            <a:r>
              <a:rPr lang="en-US" dirty="0" err="1"/>
              <a:t>scale.pdf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1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FDDDD-942C-D645-BD27-5B0CF194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37" y="0"/>
            <a:ext cx="4829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8D5A7-5588-5243-BE98-D64EC374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47" y="0"/>
            <a:ext cx="657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AB3B7-D372-BC43-92D0-852DC656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632" y="0"/>
            <a:ext cx="5102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6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DFFAA-0DC2-AE40-9146-052A5D2E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463550"/>
            <a:ext cx="68453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29EF3B-57AC-F34C-B59A-10856149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7" y="0"/>
            <a:ext cx="634106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DE1D83-C69B-D448-86B1-9CF2FE8A179F}"/>
              </a:ext>
            </a:extLst>
          </p:cNvPr>
          <p:cNvSpPr/>
          <p:nvPr/>
        </p:nvSpPr>
        <p:spPr>
          <a:xfrm>
            <a:off x="6838423" y="2132226"/>
            <a:ext cx="48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storagegateway</a:t>
            </a:r>
            <a:r>
              <a:rPr lang="en-US" dirty="0"/>
              <a:t>/details/</a:t>
            </a:r>
          </a:p>
        </p:txBody>
      </p:sp>
    </p:spTree>
    <p:extLst>
      <p:ext uri="{BB962C8B-B14F-4D97-AF65-F5344CB8AC3E}">
        <p14:creationId xmlns:p14="http://schemas.microsoft.com/office/powerpoint/2010/main" val="80549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44054-7B36-3942-A6E6-9F02F6E6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0" y="0"/>
            <a:ext cx="659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14963-8B09-0B49-A814-3BEEE2C9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501" y="0"/>
            <a:ext cx="5668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EF59D-1133-8A43-B04C-B5573C57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558800"/>
            <a:ext cx="68326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993AB-5F86-AD4B-87DB-F2EDF8BB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73050"/>
            <a:ext cx="67437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7FDF6F-3F87-4343-A987-68FDD304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800100"/>
            <a:ext cx="6870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0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89487-66F9-2C45-B8FC-62717A37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38" y="0"/>
            <a:ext cx="5802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D39A7-EBA2-D040-9474-0CE7DFA9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12" y="0"/>
            <a:ext cx="3924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0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78971-DB80-CC40-929B-D50CDB22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98" y="0"/>
            <a:ext cx="408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8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8EC87-85C1-2F47-92C2-BF7E4B8A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79400"/>
            <a:ext cx="68326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67D23A-FF1C-BA4C-BA65-73FFB1C3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31" y="0"/>
            <a:ext cx="3819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1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23EF7-4724-7448-B862-82A76C0F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80" y="0"/>
            <a:ext cx="623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03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CA3622-19F3-4A4C-ACC8-FA410774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6705600" cy="6718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260C4-F808-2346-96D3-27716471A12E}"/>
              </a:ext>
            </a:extLst>
          </p:cNvPr>
          <p:cNvSpPr/>
          <p:nvPr/>
        </p:nvSpPr>
        <p:spPr>
          <a:xfrm>
            <a:off x="6705600" y="2945197"/>
            <a:ext cx="511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/AWSEC2/latest/</a:t>
            </a:r>
            <a:r>
              <a:rPr lang="en-US" dirty="0" err="1"/>
              <a:t>UserGuide</a:t>
            </a:r>
            <a:r>
              <a:rPr lang="en-US" dirty="0"/>
              <a:t>/using-instance-</a:t>
            </a:r>
            <a:r>
              <a:rPr lang="en-US" dirty="0" err="1"/>
              <a:t>addressing.html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702D6-B638-144A-9A82-F94877AA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3" y="-98854"/>
            <a:ext cx="503546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037375-249D-BB4F-9003-688E55296CA0}"/>
              </a:ext>
            </a:extLst>
          </p:cNvPr>
          <p:cNvSpPr/>
          <p:nvPr/>
        </p:nvSpPr>
        <p:spPr>
          <a:xfrm>
            <a:off x="5408140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https://docs.aws.amazon.com/AWSEC2/latest/UserGuide/using-regions-availability-zones.html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5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19818-59E7-7144-B3C7-FBC71EED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42" y="0"/>
            <a:ext cx="5850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9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99E8F-1D37-AF4D-AEDD-3A3AE725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30" y="0"/>
            <a:ext cx="5270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8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C0463-77A1-9B4A-B128-E34F2289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4" y="0"/>
            <a:ext cx="667096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1C97E5-401D-C543-BFD6-A305BCADBB6A}"/>
              </a:ext>
            </a:extLst>
          </p:cNvPr>
          <p:cNvSpPr/>
          <p:nvPr/>
        </p:nvSpPr>
        <p:spPr>
          <a:xfrm>
            <a:off x="7154562" y="2967335"/>
            <a:ext cx="4698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waf</a:t>
            </a:r>
            <a:r>
              <a:rPr lang="en-US" dirty="0"/>
              <a:t>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getting-started.html#getting-started-wizard-create-web-acl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1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8981B-C682-DB42-98C2-84344AFC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577850"/>
            <a:ext cx="6934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16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F7F13-8A2B-0741-8861-D4FDDCE0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107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08B3C6-5036-3142-B105-515001F82C8E}"/>
              </a:ext>
            </a:extLst>
          </p:cNvPr>
          <p:cNvSpPr/>
          <p:nvPr/>
        </p:nvSpPr>
        <p:spPr>
          <a:xfrm>
            <a:off x="5185719" y="2871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AutoScaling</a:t>
            </a:r>
            <a:r>
              <a:rPr lang="en-US" dirty="0"/>
              <a:t>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AutoScalingBehavior.InstanceTermination.html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2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F3AD2-752D-CB44-BE75-977934E8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16" y="0"/>
            <a:ext cx="560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E5DCA-7C62-6342-8E80-D44959DF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192" y="0"/>
            <a:ext cx="5203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5241C-88FC-F241-816A-04993D88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09550"/>
            <a:ext cx="6756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99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9BB21-A1B8-514C-880D-546CDDBD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34" y="0"/>
            <a:ext cx="544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0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BE48C-6CCB-2C4E-8EF8-80AA747F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27" y="0"/>
            <a:ext cx="5539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5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6C507-74AD-A542-8A62-40144E7C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932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E972BE-A243-6048-AF51-62776DED525E}"/>
              </a:ext>
            </a:extLst>
          </p:cNvPr>
          <p:cNvSpPr/>
          <p:nvPr/>
        </p:nvSpPr>
        <p:spPr>
          <a:xfrm>
            <a:off x="6981567" y="2782669"/>
            <a:ext cx="5115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AmazonVPC</a:t>
            </a:r>
            <a:r>
              <a:rPr lang="en-US" dirty="0"/>
              <a:t>/latest/</a:t>
            </a:r>
            <a:r>
              <a:rPr lang="en-US" dirty="0" err="1"/>
              <a:t>PeeringGuide</a:t>
            </a:r>
            <a:r>
              <a:rPr lang="en-US" dirty="0"/>
              <a:t>/invalid-peering-</a:t>
            </a:r>
            <a:r>
              <a:rPr lang="en-US" dirty="0" err="1"/>
              <a:t>configurations.html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10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A3146-452C-7544-8D41-3FC478AE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05" y="0"/>
            <a:ext cx="4207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2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73398-8660-8546-A207-9A659637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09" y="0"/>
            <a:ext cx="513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6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8C317-447D-D74B-8981-34A0D634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92" y="0"/>
            <a:ext cx="6932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ADBEB-5435-7E49-8FC8-D97AE2A6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289" y="0"/>
            <a:ext cx="5881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2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C2FA2-6E0A-DA47-BCFF-BB50C505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270000"/>
            <a:ext cx="6832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6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D8E73-6FD1-6C4B-B3B1-AA124983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298" y="0"/>
            <a:ext cx="3997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2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71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758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536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79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77E3C-0E3D-614F-A7BA-4C90983D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63" y="0"/>
            <a:ext cx="5895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0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293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30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6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637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075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405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582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07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158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10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48237-7C14-4A4E-9794-671C6697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32" y="0"/>
            <a:ext cx="6946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0F707-14A6-E84F-8E5D-726B91B2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1450"/>
            <a:ext cx="68961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A5903-FA93-B241-8C93-B80770AB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6743700" cy="629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F3625A-518E-8A41-9588-369A1A6986DE}"/>
              </a:ext>
            </a:extLst>
          </p:cNvPr>
          <p:cNvSpPr/>
          <p:nvPr/>
        </p:nvSpPr>
        <p:spPr>
          <a:xfrm>
            <a:off x="6965092" y="2967335"/>
            <a:ext cx="4563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/IAM/latest/</a:t>
            </a:r>
            <a:r>
              <a:rPr lang="en-US" dirty="0" err="1"/>
              <a:t>UserGuide</a:t>
            </a:r>
            <a:r>
              <a:rPr lang="en-US" dirty="0"/>
              <a:t>/</a:t>
            </a:r>
            <a:r>
              <a:rPr lang="en-US" dirty="0" err="1"/>
              <a:t>id_roles_providers_enable</a:t>
            </a:r>
            <a:r>
              <a:rPr lang="en-US" dirty="0"/>
              <a:t>-console-</a:t>
            </a:r>
            <a:r>
              <a:rPr lang="en-US" dirty="0" err="1"/>
              <a:t>saml.html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3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279</Words>
  <Application>Microsoft Macintosh PowerPoint</Application>
  <PresentationFormat>Widescreen</PresentationFormat>
  <Paragraphs>16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Practice Exam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Exam 1</dc:title>
  <dc:creator>Jessica Maldonado</dc:creator>
  <cp:lastModifiedBy>Jessica Maldonado</cp:lastModifiedBy>
  <cp:revision>8</cp:revision>
  <dcterms:created xsi:type="dcterms:W3CDTF">2019-10-09T18:59:51Z</dcterms:created>
  <dcterms:modified xsi:type="dcterms:W3CDTF">2019-10-09T19:59:17Z</dcterms:modified>
</cp:coreProperties>
</file>